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4" r:id="rId25"/>
    <p:sldId id="280" r:id="rId26"/>
    <p:sldId id="291" r:id="rId27"/>
    <p:sldId id="289" r:id="rId28"/>
    <p:sldId id="292" r:id="rId29"/>
    <p:sldId id="290" r:id="rId30"/>
    <p:sldId id="293" r:id="rId31"/>
    <p:sldId id="281" r:id="rId32"/>
    <p:sldId id="294" r:id="rId33"/>
    <p:sldId id="282" r:id="rId34"/>
    <p:sldId id="295" r:id="rId35"/>
    <p:sldId id="296" r:id="rId36"/>
    <p:sldId id="283" r:id="rId37"/>
    <p:sldId id="297" r:id="rId38"/>
    <p:sldId id="298" r:id="rId39"/>
    <p:sldId id="299" r:id="rId40"/>
    <p:sldId id="300" r:id="rId41"/>
    <p:sldId id="302" r:id="rId42"/>
    <p:sldId id="284" r:id="rId43"/>
    <p:sldId id="303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E264B-45DA-61EE-2CC9-EB67A0A9D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83F3A9-12D7-635C-FA23-DA6A281B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035473-8D93-1E63-C1CB-DCF0255A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CBCB84-FB97-0AAD-093D-DC165D46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CAE5CC-8EF2-54D1-3829-5DDC0EF8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30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DD73C-F621-7919-213C-5112E9DB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D4F8F4-C8C4-7B56-46BF-716A7C832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A150B-95C8-5D26-DE16-2FBAC0CD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D5D081-6019-DC37-674B-74C1439F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B8F9A6-1191-CBFD-BA25-75EDB218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87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6330C1-5FEE-44E5-4A5C-24C0BBF02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5A2A16-C28C-33C4-0813-94DFD772E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40D9A-B7CF-1450-552F-D6B5BF62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22BCE-5D3F-6F62-4A67-4C916F27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A35F1-6FB2-CBDF-1949-C223C360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28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7D955-00EC-018B-433F-573E552F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3D756-6412-99F7-F449-933B91FFC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428F8-5E7B-A45F-D9D3-8C706817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7135C2-C882-77E0-4756-C3869873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A03C5A-47CF-2719-4F86-506D97B2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1C0CA-28F1-5396-B50E-4AB1CAB9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5391D7-F5DB-4712-6CD9-81E55FD9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9FEBE1-BB7B-FD7B-E0F9-413DB929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7D645C-A0E6-E782-5655-A4AB1546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E2E4C-E5C9-39E1-8047-5476334F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34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68B7F-0284-46DA-DD7E-5DB39914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E5E2E3-81FA-AED3-DD5D-EA5B7C991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CFD61B-ADE9-B7FE-100A-82F8FE640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80B7B8-623B-0EAC-95B7-5225BA8D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9B949E-37F6-92B4-627F-B7398E98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887721-ECDC-6978-FC3B-281B17A2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18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0668A-29A7-BD25-81AD-19463E5A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DE3FA7-DC8C-9209-DF17-70269F5FD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0F328F-70B6-96C2-14EA-AF762E4B6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D4C1BF-24E4-4934-D2B3-6723B63FE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1EA6C4-198C-7EAF-2EA0-A9D8EF322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ED7D94-2661-86BC-8F1A-0E5C9BDE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EEBBC7-A9F9-6C16-5819-E946500B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35319D-D75D-48D6-8117-23447F3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63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CEB09-EB29-A77D-0020-842D98D2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41C70F-E47E-5B0B-8ABF-DCAE0E54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AF3F6D-FA6E-0D2A-D29D-C539EF29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111A5D-2DCB-226A-AE32-B96C309E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30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A1829F-D645-AAB0-4094-EDAE5E3C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7D6A44-F450-C1CE-A872-FD9678F3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11B34F-EDD6-58B7-F442-28E7AD6E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5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A7EF1-B799-C8DC-8377-23994E9A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4C11EE-C584-F817-DF0E-2A5536EE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AA5330-499D-F312-FF4D-3AD9DD173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02AE12-6A5B-0F6C-A736-0C9F71E2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D25F6E-2F4D-C148-1E27-D9E3C573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1314C0-FDF8-CDC6-CFE5-3CFF6D15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40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8E674-7116-82B8-3D7A-D9867111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961E7F-87EA-141C-2807-4176DC1E3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3E3092-FC32-5F33-44CD-C5D879578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DAD1DD-B5F4-7409-B464-CF9E4BF1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473215-CD0D-1DD3-9A68-C7B7FBF2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EAB797-44F7-7DC7-968E-71104086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0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61D33C-C3B5-61C4-B200-1DE8290D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A1A0B1-01E3-755A-FECB-237414197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BBF916-7CA2-F337-09FC-5E641CBEB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ED9DB-7551-4F5C-B77E-AEC91EAAE8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278373-BCF1-7C0A-01F1-1CAE13C1B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5A3B90-6934-445E-765D-2872AD199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3CF90-627C-4730-A0E6-1CB76A448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6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BF85166-F539-1574-F37F-C077E8E15A24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Ev. Kirchenkreis Lübbecke</a:t>
            </a:r>
          </a:p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Herbstsynode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FFE4C0-6317-EA82-6790-C754E633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1" y="3245637"/>
            <a:ext cx="3512859" cy="3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796306-5C0D-74F4-A78E-441E519DA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85" y="185881"/>
            <a:ext cx="11701659" cy="5078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717279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0A600D-CA8D-8DB1-04F1-ED491B3A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5781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FDF61B-42ED-4F4F-117F-EB44E09D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07"/>
            <a:ext cx="12192000" cy="54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616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BF85166-F539-1574-F37F-C077E8E15A2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Gebet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FFE4C0-6317-EA82-6790-C754E633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1" y="3245637"/>
            <a:ext cx="3512859" cy="3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0D2912-D640-1D8B-228C-75F23383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BF85166-F539-1574-F37F-C077E8E15A24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Lesung</a:t>
            </a:r>
          </a:p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Lukas 10,1-11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FFE4C0-6317-EA82-6790-C754E633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1" y="3245637"/>
            <a:ext cx="3512859" cy="3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B77B18-5825-F86D-75F3-11B404B1A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2" y="97546"/>
            <a:ext cx="11932462" cy="53888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540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6697CA-EC66-3C08-2B9D-4B16E453A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6" y="142585"/>
            <a:ext cx="11916648" cy="538171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02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5FCE575-3560-F6C5-3AFE-06ADBC77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2" y="114877"/>
            <a:ext cx="11853182" cy="535305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330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A2A8254-EE88-A7F4-FE86-E8126D95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2" y="77932"/>
            <a:ext cx="11913273" cy="53801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64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4408F3-A26D-7CD7-CB08-AC0951C60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77" y="0"/>
            <a:ext cx="10363944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BF85166-F539-1574-F37F-C077E8E15A2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Predigt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FFE4C0-6317-EA82-6790-C754E633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1" y="3245637"/>
            <a:ext cx="3512859" cy="3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9D254A-E108-3CFB-CD5F-7991144F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F607C5-264D-67B3-EE06-E414B0817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0" y="0"/>
            <a:ext cx="1174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9D254A-E108-3CFB-CD5F-7991144F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2097B83-610D-7681-3531-E4A2350A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85"/>
            <a:ext cx="12192000" cy="161471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3440D2-9CCB-D34D-FA2B-FC80175F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9D254A-E108-3CFB-CD5F-7991144F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3440D2-9CCB-D34D-FA2B-FC80175F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FDFAE5-6B97-289F-74A4-C49E998C6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9" y="130270"/>
            <a:ext cx="11707859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9D254A-E108-3CFB-CD5F-7991144F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3440D2-9CCB-D34D-FA2B-FC80175F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DE32769-4DC6-DB09-8B69-CD0280883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" y="243149"/>
            <a:ext cx="12192000" cy="14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BBC808-3E2E-A0CE-6C7B-67EB8BC5C1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25" y="129248"/>
            <a:ext cx="11854057" cy="182209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22641CB-3DE5-4700-7433-9C26426E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1" y="3245637"/>
            <a:ext cx="3512859" cy="3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9D254A-E108-3CFB-CD5F-7991144F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Glaubensbekenntnis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180EA2-44ED-6FCE-AD7A-14CBF084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Fürbitt</a:t>
            </a:r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 und Präfationsgebet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B5F1DB-490C-BEFC-6ACC-A1B01813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034269A-8B99-3C71-7623-0CD42DF41C8E}"/>
              </a:ext>
            </a:extLst>
          </p:cNvPr>
          <p:cNvSpPr/>
          <p:nvPr/>
        </p:nvSpPr>
        <p:spPr>
          <a:xfrm>
            <a:off x="0" y="0"/>
            <a:ext cx="12192000" cy="59320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6500"/>
              </a:lnSpc>
            </a:pPr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Du bist heilig, heilig, Herr / und du bist unsagbar mehr, / mehr als je ein Auge sah, / und doch kommst du uns nah. / Lob sei dir, du kommst zur Welt, / kommst in deines Volkes Zelt, / kommst zu uns in Wein und Brot,</a:t>
            </a:r>
          </a:p>
        </p:txBody>
      </p:sp>
    </p:spTree>
    <p:extLst>
      <p:ext uri="{BB962C8B-B14F-4D97-AF65-F5344CB8AC3E}">
        <p14:creationId xmlns:p14="http://schemas.microsoft.com/office/powerpoint/2010/main" val="29361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034269A-8B99-3C71-7623-0CD42DF41C8E}"/>
              </a:ext>
            </a:extLst>
          </p:cNvPr>
          <p:cNvSpPr/>
          <p:nvPr/>
        </p:nvSpPr>
        <p:spPr>
          <a:xfrm>
            <a:off x="0" y="0"/>
            <a:ext cx="12192000" cy="426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6500"/>
              </a:lnSpc>
            </a:pPr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bringst uns Leben statt Tod. / Du bist heilig, / ganz und gar, / du bist nah, / alle Welt, sie singt dir Lob, / Halleluja, / Halleluja, / Halleluja, / Halleluja , lobt Gott.</a:t>
            </a:r>
          </a:p>
        </p:txBody>
      </p:sp>
    </p:spTree>
    <p:extLst>
      <p:ext uri="{BB962C8B-B14F-4D97-AF65-F5344CB8AC3E}">
        <p14:creationId xmlns:p14="http://schemas.microsoft.com/office/powerpoint/2010/main" val="2811018173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Abendmahlsgebet</a:t>
            </a:r>
          </a:p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Einsetzungsworte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3D03B7-6C56-75C5-DA8D-9BA31966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05B0E6-64EE-5BD6-E89C-8F80CFC5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8" y="128704"/>
            <a:ext cx="11831592" cy="52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Vaterunser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6A4ADA-DC64-7DFC-65BE-FAFB07BE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05B0E6-64EE-5BD6-E89C-8F80CFC5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8" y="128704"/>
            <a:ext cx="11831592" cy="52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Abendmahlsfeier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6A4ADA-DC64-7DFC-65BE-FAFB07BE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A91FAD-9126-D708-F1A7-D7BE0F89E2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0" y="106979"/>
            <a:ext cx="12014006" cy="153709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B15FAA9-796D-1B13-032D-E99E1B11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1" y="3245637"/>
            <a:ext cx="3512859" cy="3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Dankgebet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6A4ADA-DC64-7DFC-65BE-FAFB07BE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Abkündigungen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6A4ADA-DC64-7DFC-65BE-FAFB07BE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79B654C-85A7-DC28-5DC8-17E0F78E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77"/>
            <a:ext cx="12192000" cy="63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D25794-C4D8-D2F0-F5CD-CCD4DB5EA947}"/>
              </a:ext>
            </a:extLst>
          </p:cNvPr>
          <p:cNvSpPr/>
          <p:nvPr/>
        </p:nvSpPr>
        <p:spPr>
          <a:xfrm>
            <a:off x="0" y="-8777"/>
            <a:ext cx="12192000" cy="704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E1CCE23-1142-047C-99BF-31F5D5088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" b="17428"/>
          <a:stretch/>
        </p:blipFill>
        <p:spPr>
          <a:xfrm>
            <a:off x="0" y="-8777"/>
            <a:ext cx="12191999" cy="686677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56A4ADA-DC64-7DFC-65BE-FAFB07BE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87" y="2026438"/>
            <a:ext cx="4588413" cy="4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E2275C-1629-45C6-5FFE-F5A9FC868F34}"/>
              </a:ext>
            </a:extLst>
          </p:cNvPr>
          <p:cNvSpPr/>
          <p:nvPr/>
        </p:nvSpPr>
        <p:spPr>
          <a:xfrm>
            <a:off x="0" y="1244844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Segen</a:t>
            </a:r>
            <a:endParaRPr lang="de-DE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3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9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BF85166-F539-1574-F37F-C077E8E15A24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Ev. Kirchenkreis Lübbecke</a:t>
            </a:r>
          </a:p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Herbstsynode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FFE4C0-6317-EA82-6790-C754E633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1" y="3245637"/>
            <a:ext cx="3512859" cy="3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BF85166-F539-1574-F37F-C077E8E15A2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Psalm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C0164B-49DB-211F-D72D-DA7FFA673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70" y="1044863"/>
            <a:ext cx="11701659" cy="5078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02FA498-20F1-4F29-720B-A373FE08DB51}"/>
              </a:ext>
            </a:extLst>
          </p:cNvPr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Herr, wie sind deine Werke so groß und viel!</a:t>
            </a:r>
          </a:p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Du hast sie alle weise geordnet,</a:t>
            </a:r>
          </a:p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und die Erde ist voll deiner Güter.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Es warten alle auf dich,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dass du ihnen Speise gebest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zur rechten Zeit.</a:t>
            </a:r>
          </a:p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Wenn du ihnen gibst, so sammeln sie;</a:t>
            </a:r>
          </a:p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wenn du deine Hand auftust, so werden sie mit Gutem gesättigt.</a:t>
            </a:r>
          </a:p>
        </p:txBody>
      </p:sp>
    </p:spTree>
    <p:extLst>
      <p:ext uri="{BB962C8B-B14F-4D97-AF65-F5344CB8AC3E}">
        <p14:creationId xmlns:p14="http://schemas.microsoft.com/office/powerpoint/2010/main" val="189448279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02FA498-20F1-4F29-720B-A373FE08DB51}"/>
              </a:ext>
            </a:extLst>
          </p:cNvPr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Verbirgst du dein Angesicht,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so erschrecken sie;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nimmst du weg ihren Odem,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so vergehen sie und werden wieder Staub.</a:t>
            </a:r>
          </a:p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Du sendest aus deinen Odem,</a:t>
            </a:r>
          </a:p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so werden sie geschaffen,</a:t>
            </a:r>
          </a:p>
          <a:p>
            <a:r>
              <a:rPr lang="de-DE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und du machst neu die Gestalt der Erde.</a:t>
            </a:r>
          </a:p>
        </p:txBody>
      </p:sp>
    </p:spTree>
    <p:extLst>
      <p:ext uri="{BB962C8B-B14F-4D97-AF65-F5344CB8AC3E}">
        <p14:creationId xmlns:p14="http://schemas.microsoft.com/office/powerpoint/2010/main" val="3223150719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02FA498-20F1-4F29-720B-A373FE08DB51}"/>
              </a:ext>
            </a:extLst>
          </p:cNvPr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Die Herrlichkeit des Herrn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bleibe ewiglich,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der Herr freue sich seiner Werke!</a:t>
            </a:r>
          </a:p>
          <a:p>
            <a:r>
              <a:rPr lang="de-DE" sz="6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Lobe den Herrn, meine Seele! Halleluja!</a:t>
            </a:r>
          </a:p>
        </p:txBody>
      </p:sp>
    </p:spTree>
    <p:extLst>
      <p:ext uri="{BB962C8B-B14F-4D97-AF65-F5344CB8AC3E}">
        <p14:creationId xmlns:p14="http://schemas.microsoft.com/office/powerpoint/2010/main" val="1936901666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Breitbild</PresentationFormat>
  <Paragraphs>39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Bernhard Laabs</dc:creator>
  <cp:lastModifiedBy>Bernhard Laabs</cp:lastModifiedBy>
  <cp:revision>2</cp:revision>
  <dcterms:created xsi:type="dcterms:W3CDTF">2024-10-03T13:26:46Z</dcterms:created>
  <dcterms:modified xsi:type="dcterms:W3CDTF">2024-10-09T08:17:27Z</dcterms:modified>
</cp:coreProperties>
</file>